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2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6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1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5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4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21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3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9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7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2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10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A538E-8D8A-4C7E-AD51-64CCA88EE4BC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21BF2-9E22-4D11-9081-AFDD0F0A3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5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8763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Stock/Age Specific PBT Estimate at Lower Granite </a:t>
            </a:r>
            <a:r>
              <a:rPr lang="en-US" u="sng" dirty="0" smtClean="0"/>
              <a:t>or</a:t>
            </a:r>
            <a:r>
              <a:rPr lang="en-US" dirty="0" smtClean="0"/>
              <a:t> Traditional Run Reconstruction Estimate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2209800"/>
            <a:ext cx="75906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Stock/age specific PIT conversion rate from BON to LGR</a:t>
            </a:r>
            <a:endParaRPr lang="en-US" dirty="0"/>
          </a:p>
        </p:txBody>
      </p:sp>
      <p:sp>
        <p:nvSpPr>
          <p:cNvPr id="14" name="Minus 13"/>
          <p:cNvSpPr/>
          <p:nvPr/>
        </p:nvSpPr>
        <p:spPr>
          <a:xfrm>
            <a:off x="4100100" y="1562100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501962" y="1424116"/>
            <a:ext cx="146237" cy="13798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88085" y="3352800"/>
            <a:ext cx="336782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Bonneville Estimate</a:t>
            </a:r>
          </a:p>
        </p:txBody>
      </p:sp>
      <p:sp>
        <p:nvSpPr>
          <p:cNvPr id="19" name="Plus 18"/>
          <p:cNvSpPr/>
          <p:nvPr/>
        </p:nvSpPr>
        <p:spPr>
          <a:xfrm>
            <a:off x="4259759" y="3810000"/>
            <a:ext cx="595082" cy="609600"/>
          </a:xfrm>
          <a:prstGeom prst="mathPl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56800" y="4588476"/>
            <a:ext cx="8001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8% non-harvest loss and Columbia River Zones 1-5 sport and commercial harvest</a:t>
            </a:r>
          </a:p>
        </p:txBody>
      </p:sp>
      <p:sp>
        <p:nvSpPr>
          <p:cNvPr id="21" name="Minus 20"/>
          <p:cNvSpPr/>
          <p:nvPr/>
        </p:nvSpPr>
        <p:spPr>
          <a:xfrm>
            <a:off x="4114800" y="2986216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inus 21"/>
          <p:cNvSpPr/>
          <p:nvPr/>
        </p:nvSpPr>
        <p:spPr>
          <a:xfrm>
            <a:off x="4114800" y="2743200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inus 22"/>
          <p:cNvSpPr/>
          <p:nvPr/>
        </p:nvSpPr>
        <p:spPr>
          <a:xfrm>
            <a:off x="4114799" y="5418438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Minus 23"/>
          <p:cNvSpPr/>
          <p:nvPr/>
        </p:nvSpPr>
        <p:spPr>
          <a:xfrm>
            <a:off x="4100100" y="5214552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71500" y="5869459"/>
            <a:ext cx="8001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Estimated Return to Columbia River Mouth</a:t>
            </a:r>
          </a:p>
        </p:txBody>
      </p:sp>
      <p:sp>
        <p:nvSpPr>
          <p:cNvPr id="26" name="Oval 25"/>
          <p:cNvSpPr/>
          <p:nvPr/>
        </p:nvSpPr>
        <p:spPr>
          <a:xfrm flipH="1">
            <a:off x="4501961" y="1790700"/>
            <a:ext cx="146237" cy="1523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949999" y="296562"/>
            <a:ext cx="52440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Backing Estimates Down to the Columbia River Mouth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082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45720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Stock/Age Specific PBT Estimate at Lower Granite </a:t>
            </a:r>
            <a:r>
              <a:rPr lang="en-US" sz="1400" u="sng" dirty="0" smtClean="0"/>
              <a:t>or</a:t>
            </a:r>
            <a:r>
              <a:rPr lang="en-US" sz="1400" dirty="0" smtClean="0"/>
              <a:t> Traditional Run Reconstruction Estimate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500" y="2195384"/>
            <a:ext cx="4610099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Stock/age specific PIT conversion rate from BON to LGR</a:t>
            </a:r>
            <a:endParaRPr lang="en-US" sz="1400" dirty="0"/>
          </a:p>
        </p:txBody>
      </p:sp>
      <p:sp>
        <p:nvSpPr>
          <p:cNvPr id="14" name="Minus 13"/>
          <p:cNvSpPr/>
          <p:nvPr/>
        </p:nvSpPr>
        <p:spPr>
          <a:xfrm>
            <a:off x="2042700" y="1585783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446620" y="1461185"/>
            <a:ext cx="146237" cy="13798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90500" y="3352800"/>
            <a:ext cx="4610099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Bonneville Estimate</a:t>
            </a:r>
          </a:p>
        </p:txBody>
      </p:sp>
      <p:sp>
        <p:nvSpPr>
          <p:cNvPr id="19" name="Plus 18"/>
          <p:cNvSpPr/>
          <p:nvPr/>
        </p:nvSpPr>
        <p:spPr>
          <a:xfrm>
            <a:off x="2202359" y="3810000"/>
            <a:ext cx="595082" cy="609600"/>
          </a:xfrm>
          <a:prstGeom prst="mathPl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0500" y="4580238"/>
            <a:ext cx="4610099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8% non-harvest loss and Columbia River Zones 1-5 sport and commercial harvest</a:t>
            </a:r>
          </a:p>
        </p:txBody>
      </p:sp>
      <p:sp>
        <p:nvSpPr>
          <p:cNvPr id="21" name="Minus 20"/>
          <p:cNvSpPr/>
          <p:nvPr/>
        </p:nvSpPr>
        <p:spPr>
          <a:xfrm>
            <a:off x="2057400" y="2986216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inus 21"/>
          <p:cNvSpPr/>
          <p:nvPr/>
        </p:nvSpPr>
        <p:spPr>
          <a:xfrm>
            <a:off x="2057400" y="2743200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inus 22"/>
          <p:cNvSpPr/>
          <p:nvPr/>
        </p:nvSpPr>
        <p:spPr>
          <a:xfrm>
            <a:off x="2042700" y="5418438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Minus 23"/>
          <p:cNvSpPr/>
          <p:nvPr/>
        </p:nvSpPr>
        <p:spPr>
          <a:xfrm>
            <a:off x="2042700" y="5214552"/>
            <a:ext cx="914400" cy="228600"/>
          </a:xfrm>
          <a:prstGeom prst="mathMinu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28600" y="5869458"/>
            <a:ext cx="4571999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Estimated Return to Columbia River Mouth</a:t>
            </a:r>
          </a:p>
        </p:txBody>
      </p:sp>
      <p:sp>
        <p:nvSpPr>
          <p:cNvPr id="26" name="Oval 25"/>
          <p:cNvSpPr/>
          <p:nvPr/>
        </p:nvSpPr>
        <p:spPr>
          <a:xfrm flipH="1">
            <a:off x="2446620" y="1814383"/>
            <a:ext cx="146237" cy="1523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62599" y="945920"/>
            <a:ext cx="312420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Rapid River Jack Return in 2015 = 2,803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62599" y="2192811"/>
            <a:ext cx="312420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2,803 ÷ 0.821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93490" y="3338384"/>
            <a:ext cx="312420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3,414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37885" y="4687959"/>
            <a:ext cx="312420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(3,414 ÷ 0.92) + 253</a:t>
            </a:r>
            <a:endParaRPr lang="en-US" sz="14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5593491" y="5850409"/>
            <a:ext cx="312420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3,964</a:t>
            </a:r>
          </a:p>
        </p:txBody>
      </p:sp>
    </p:spTree>
    <p:extLst>
      <p:ext uri="{BB962C8B-B14F-4D97-AF65-F5344CB8AC3E}">
        <p14:creationId xmlns:p14="http://schemas.microsoft.com/office/powerpoint/2010/main" val="3304852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B05354C25B7E4ABD322F45EC8B0CB9" ma:contentTypeVersion="1" ma:contentTypeDescription="Create a new document." ma:contentTypeScope="" ma:versionID="150ac859567c2d9aaa31f833f58ef941">
  <xsd:schema xmlns:xsd="http://www.w3.org/2001/XMLSchema" xmlns:xs="http://www.w3.org/2001/XMLSchema" xmlns:p="http://schemas.microsoft.com/office/2006/metadata/properties" xmlns:ns2="63cdbc29-9f52-416e-8798-ae20976c5603" targetNamespace="http://schemas.microsoft.com/office/2006/metadata/properties" ma:root="true" ma:fieldsID="a400e3b8ae4dafb6a39114252315db68" ns2:_="">
    <xsd:import namespace="63cdbc29-9f52-416e-8798-ae20976c5603"/>
    <xsd:element name="properties">
      <xsd:complexType>
        <xsd:sequence>
          <xsd:element name="documentManagement">
            <xsd:complexType>
              <xsd:all>
                <xsd:element ref="ns2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bc29-9f52-416e-8798-ae20976c5603" elementFormDefault="qualified">
    <xsd:import namespace="http://schemas.microsoft.com/office/2006/documentManagement/types"/>
    <xsd:import namespace="http://schemas.microsoft.com/office/infopath/2007/PartnerControls"/>
    <xsd:element name="Notes0" ma:index="8" nillable="true" ma:displayName="Notes" ma:description="Any comments associated with this document." ma:internalName="Note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s0 xmlns="63cdbc29-9f52-416e-8798-ae20976c5603" xsi:nil="true"/>
  </documentManagement>
</p:properties>
</file>

<file path=customXml/itemProps1.xml><?xml version="1.0" encoding="utf-8"?>
<ds:datastoreItem xmlns:ds="http://schemas.openxmlformats.org/officeDocument/2006/customXml" ds:itemID="{BFACAB9E-5236-48EB-B2D7-A67121BC89F9}"/>
</file>

<file path=customXml/itemProps2.xml><?xml version="1.0" encoding="utf-8"?>
<ds:datastoreItem xmlns:ds="http://schemas.openxmlformats.org/officeDocument/2006/customXml" ds:itemID="{23AB2576-897D-4771-BEFB-BCD56393B074}"/>
</file>

<file path=customXml/itemProps3.xml><?xml version="1.0" encoding="utf-8"?>
<ds:datastoreItem xmlns:ds="http://schemas.openxmlformats.org/officeDocument/2006/customXml" ds:itemID="{987C784F-1B79-4D0E-AAAB-7ACC9B0F7E07}"/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112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Department of Fish and Game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Sullivan,Chris</dc:creator>
  <cp:lastModifiedBy>Sullivan,Chris</cp:lastModifiedBy>
  <cp:revision>5</cp:revision>
  <dcterms:created xsi:type="dcterms:W3CDTF">2016-10-21T15:00:00Z</dcterms:created>
  <dcterms:modified xsi:type="dcterms:W3CDTF">2016-10-21T15:50:09Z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0x0101001BB05354C25B7E4ABD322F45EC8B0CB9</vt:lpwstr>
  </property>
</Properties>
</file>